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7" d="100"/>
          <a:sy n="57" d="100"/>
        </p:scale>
        <p:origin x="101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61D5-C841-43D5-922C-4E50F2BF64D7}" type="datetimeFigureOut">
              <a:rPr lang="en-IN" smtClean="0"/>
              <a:t>10-07-2020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D9632-F771-41D9-A13E-66C019F5C1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6856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61D5-C841-43D5-922C-4E50F2BF64D7}" type="datetimeFigureOut">
              <a:rPr lang="en-IN" smtClean="0"/>
              <a:t>10-07-2020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D9632-F771-41D9-A13E-66C019F5C1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0677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61D5-C841-43D5-922C-4E50F2BF64D7}" type="datetimeFigureOut">
              <a:rPr lang="en-IN" smtClean="0"/>
              <a:t>10-07-2020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D9632-F771-41D9-A13E-66C019F5C1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88540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61D5-C841-43D5-922C-4E50F2BF64D7}" type="datetimeFigureOut">
              <a:rPr lang="en-IN" smtClean="0"/>
              <a:t>10-07-2020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D9632-F771-41D9-A13E-66C019F5C1F0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820561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61D5-C841-43D5-922C-4E50F2BF64D7}" type="datetimeFigureOut">
              <a:rPr lang="en-IN" smtClean="0"/>
              <a:t>10-07-2020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D9632-F771-41D9-A13E-66C019F5C1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5490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61D5-C841-43D5-922C-4E50F2BF64D7}" type="datetimeFigureOut">
              <a:rPr lang="en-IN" smtClean="0"/>
              <a:t>10-07-2020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D9632-F771-41D9-A13E-66C019F5C1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26069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61D5-C841-43D5-922C-4E50F2BF64D7}" type="datetimeFigureOut">
              <a:rPr lang="en-IN" smtClean="0"/>
              <a:t>10-07-2020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D9632-F771-41D9-A13E-66C019F5C1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17454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61D5-C841-43D5-922C-4E50F2BF64D7}" type="datetimeFigureOut">
              <a:rPr lang="en-IN" smtClean="0"/>
              <a:t>10-07-2020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D9632-F771-41D9-A13E-66C019F5C1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5133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61D5-C841-43D5-922C-4E50F2BF64D7}" type="datetimeFigureOut">
              <a:rPr lang="en-IN" smtClean="0"/>
              <a:t>10-07-2020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D9632-F771-41D9-A13E-66C019F5C1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131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61D5-C841-43D5-922C-4E50F2BF64D7}" type="datetimeFigureOut">
              <a:rPr lang="en-IN" smtClean="0"/>
              <a:t>10-07-2020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D9632-F771-41D9-A13E-66C019F5C1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73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61D5-C841-43D5-922C-4E50F2BF64D7}" type="datetimeFigureOut">
              <a:rPr lang="en-IN" smtClean="0"/>
              <a:t>10-07-2020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D9632-F771-41D9-A13E-66C019F5C1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9726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61D5-C841-43D5-922C-4E50F2BF64D7}" type="datetimeFigureOut">
              <a:rPr lang="en-IN" smtClean="0"/>
              <a:t>10-07-2020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D9632-F771-41D9-A13E-66C019F5C1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0540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61D5-C841-43D5-922C-4E50F2BF64D7}" type="datetimeFigureOut">
              <a:rPr lang="en-IN" smtClean="0"/>
              <a:t>10-07-2020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D9632-F771-41D9-A13E-66C019F5C1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3760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61D5-C841-43D5-922C-4E50F2BF64D7}" type="datetimeFigureOut">
              <a:rPr lang="en-IN" smtClean="0"/>
              <a:t>10-07-2020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D9632-F771-41D9-A13E-66C019F5C1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6428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61D5-C841-43D5-922C-4E50F2BF64D7}" type="datetimeFigureOut">
              <a:rPr lang="en-IN" smtClean="0"/>
              <a:t>10-07-2020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D9632-F771-41D9-A13E-66C019F5C1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2026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61D5-C841-43D5-922C-4E50F2BF64D7}" type="datetimeFigureOut">
              <a:rPr lang="en-IN" smtClean="0"/>
              <a:t>10-07-2020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D9632-F771-41D9-A13E-66C019F5C1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5356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61D5-C841-43D5-922C-4E50F2BF64D7}" type="datetimeFigureOut">
              <a:rPr lang="en-IN" smtClean="0"/>
              <a:t>10-07-2020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D9632-F771-41D9-A13E-66C019F5C1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5873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77B61D5-C841-43D5-922C-4E50F2BF64D7}" type="datetimeFigureOut">
              <a:rPr lang="en-IN" smtClean="0"/>
              <a:t>10-07-2020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D9632-F771-41D9-A13E-66C019F5C1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52755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68CC27C-30E1-4596-82C1-D215FE55F1CC}"/>
              </a:ext>
            </a:extLst>
          </p:cNvPr>
          <p:cNvSpPr/>
          <p:nvPr/>
        </p:nvSpPr>
        <p:spPr>
          <a:xfrm>
            <a:off x="2607705" y="2367171"/>
            <a:ext cx="6976590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Image Classifier </a:t>
            </a:r>
          </a:p>
          <a:p>
            <a:pPr algn="ctr"/>
            <a:r>
              <a:rPr 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using Keras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E7DD3E-A6C0-48AF-9A4D-B906E8E577D4}"/>
              </a:ext>
            </a:extLst>
          </p:cNvPr>
          <p:cNvSpPr/>
          <p:nvPr/>
        </p:nvSpPr>
        <p:spPr>
          <a:xfrm>
            <a:off x="8758490" y="5510510"/>
            <a:ext cx="2938625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000" b="1" dirty="0">
                <a:ln w="22225">
                  <a:noFill/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Submitted By:</a:t>
            </a:r>
          </a:p>
          <a:p>
            <a:r>
              <a:rPr lang="en-US" sz="2000" b="1" dirty="0">
                <a:ln w="22225">
                  <a:noFill/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	Aayushi Bisht </a:t>
            </a:r>
          </a:p>
          <a:p>
            <a:r>
              <a:rPr lang="en-US" sz="2000" b="1" dirty="0">
                <a:ln w="22225">
                  <a:noFill/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	   &amp; Harshit Saxena</a:t>
            </a:r>
          </a:p>
        </p:txBody>
      </p:sp>
    </p:spTree>
    <p:extLst>
      <p:ext uri="{BB962C8B-B14F-4D97-AF65-F5344CB8AC3E}">
        <p14:creationId xmlns:p14="http://schemas.microsoft.com/office/powerpoint/2010/main" val="556105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2A29B3-EA70-4E31-9E7F-5119A2E9A035}"/>
              </a:ext>
            </a:extLst>
          </p:cNvPr>
          <p:cNvSpPr/>
          <p:nvPr/>
        </p:nvSpPr>
        <p:spPr>
          <a:xfrm>
            <a:off x="2948343" y="168379"/>
            <a:ext cx="629531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Step 4: Preprocess the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60488F-90CC-4BA2-9F48-8AA0849151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1" t="10569" r="21432" b="5528"/>
          <a:stretch/>
        </p:blipFill>
        <p:spPr>
          <a:xfrm>
            <a:off x="2220950" y="935590"/>
            <a:ext cx="7750098" cy="575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42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2AB417-E29D-4B6F-942A-D01CF04E24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2" t="10568" r="21433" b="5529"/>
          <a:stretch/>
        </p:blipFill>
        <p:spPr>
          <a:xfrm>
            <a:off x="1828629" y="256141"/>
            <a:ext cx="8534742" cy="634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034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F75A9E-C2D3-4CF3-A617-9264B0AD9A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2" t="10569" r="21616" b="5528"/>
          <a:stretch/>
        </p:blipFill>
        <p:spPr>
          <a:xfrm>
            <a:off x="1819507" y="235554"/>
            <a:ext cx="8552986" cy="638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311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1E61B5-A942-49C2-8869-76E4862509EE}"/>
              </a:ext>
            </a:extLst>
          </p:cNvPr>
          <p:cNvSpPr/>
          <p:nvPr/>
        </p:nvSpPr>
        <p:spPr>
          <a:xfrm>
            <a:off x="3460502" y="168379"/>
            <a:ext cx="527099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Step 5: Build the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39A6F4-4CEB-4D23-B63F-5FC7A64E7E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2" t="10569" r="21616" b="5853"/>
          <a:stretch/>
        </p:blipFill>
        <p:spPr>
          <a:xfrm>
            <a:off x="2243252" y="957894"/>
            <a:ext cx="7705493" cy="573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71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D12F1A-BE67-4C79-90E3-2CC53AFE82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3" t="10732" r="21525" b="5691"/>
          <a:stretch/>
        </p:blipFill>
        <p:spPr>
          <a:xfrm>
            <a:off x="2237678" y="991348"/>
            <a:ext cx="7716644" cy="573172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175564-77D8-4F0F-8518-9AFFB855CA9A}"/>
              </a:ext>
            </a:extLst>
          </p:cNvPr>
          <p:cNvSpPr/>
          <p:nvPr/>
        </p:nvSpPr>
        <p:spPr>
          <a:xfrm>
            <a:off x="3040516" y="134925"/>
            <a:ext cx="611096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Step 6: Compile the Model</a:t>
            </a:r>
          </a:p>
        </p:txBody>
      </p:sp>
    </p:spTree>
    <p:extLst>
      <p:ext uri="{BB962C8B-B14F-4D97-AF65-F5344CB8AC3E}">
        <p14:creationId xmlns:p14="http://schemas.microsoft.com/office/powerpoint/2010/main" val="3642984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DBF1B8-96F0-4263-97A2-1BA5CCD399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10732" r="21524" b="5691"/>
          <a:stretch/>
        </p:blipFill>
        <p:spPr>
          <a:xfrm>
            <a:off x="2226526" y="969717"/>
            <a:ext cx="7738946" cy="573172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20B37F4-2C6D-4C6D-B462-C868871C8201}"/>
              </a:ext>
            </a:extLst>
          </p:cNvPr>
          <p:cNvSpPr/>
          <p:nvPr/>
        </p:nvSpPr>
        <p:spPr>
          <a:xfrm>
            <a:off x="1941657" y="156556"/>
            <a:ext cx="830868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Step 7: Train and Evaluate the Model</a:t>
            </a:r>
          </a:p>
        </p:txBody>
      </p:sp>
    </p:spTree>
    <p:extLst>
      <p:ext uri="{BB962C8B-B14F-4D97-AF65-F5344CB8AC3E}">
        <p14:creationId xmlns:p14="http://schemas.microsoft.com/office/powerpoint/2010/main" val="517766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F4EB28-E981-491D-8AA5-E7B3723C94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2" t="10569" r="21524" b="5854"/>
          <a:stretch/>
        </p:blipFill>
        <p:spPr>
          <a:xfrm>
            <a:off x="2237677" y="980196"/>
            <a:ext cx="7716644" cy="57317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98ECFD8-2EB5-4F26-876A-9A44C0FC66D2}"/>
              </a:ext>
            </a:extLst>
          </p:cNvPr>
          <p:cNvSpPr/>
          <p:nvPr/>
        </p:nvSpPr>
        <p:spPr>
          <a:xfrm>
            <a:off x="1835859" y="146076"/>
            <a:ext cx="852028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Step 8: Make Predictions on Test Data</a:t>
            </a:r>
          </a:p>
        </p:txBody>
      </p:sp>
    </p:spTree>
    <p:extLst>
      <p:ext uri="{BB962C8B-B14F-4D97-AF65-F5344CB8AC3E}">
        <p14:creationId xmlns:p14="http://schemas.microsoft.com/office/powerpoint/2010/main" val="310903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C5E715-CA1B-4DE8-A53C-91DCE3B43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8" t="10082" r="21649" b="5690"/>
          <a:stretch/>
        </p:blipFill>
        <p:spPr>
          <a:xfrm>
            <a:off x="2237677" y="864220"/>
            <a:ext cx="7716645" cy="577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36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BB80C1-F606-4BB9-A73B-554DAD450AE9}"/>
              </a:ext>
            </a:extLst>
          </p:cNvPr>
          <p:cNvSpPr/>
          <p:nvPr/>
        </p:nvSpPr>
        <p:spPr>
          <a:xfrm>
            <a:off x="499631" y="490835"/>
            <a:ext cx="1119273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Introduction</a:t>
            </a:r>
            <a:endParaRPr lang="en-US" sz="5400" b="1" dirty="0">
              <a:ln w="22225">
                <a:noFill/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FFFE12-8945-47DA-AE83-31C16A46BA11}"/>
              </a:ext>
            </a:extLst>
          </p:cNvPr>
          <p:cNvSpPr txBox="1"/>
          <p:nvPr/>
        </p:nvSpPr>
        <p:spPr>
          <a:xfrm>
            <a:off x="1519237" y="2090172"/>
            <a:ext cx="93297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objective of </a:t>
            </a:r>
            <a:r>
              <a:rPr lang="en-US" sz="2400" b="1" dirty="0"/>
              <a:t>image classification</a:t>
            </a:r>
            <a:r>
              <a:rPr lang="en-US" sz="2400" dirty="0"/>
              <a:t> is to identify and portray, as a unique gray level (or color), the features occurring in an </a:t>
            </a:r>
            <a:r>
              <a:rPr lang="en-US" sz="2400" b="1" dirty="0"/>
              <a:t>image</a:t>
            </a:r>
            <a:r>
              <a:rPr lang="en-US" sz="2400" dirty="0"/>
              <a:t> in terms of the object or type of land cover these features actually represent on the ground. </a:t>
            </a:r>
            <a:r>
              <a:rPr lang="en-US" sz="2400" b="1" dirty="0"/>
              <a:t>Image classification</a:t>
            </a:r>
            <a:r>
              <a:rPr lang="en-US" sz="2400" dirty="0"/>
              <a:t> is perhaps the most important part of digital </a:t>
            </a:r>
            <a:r>
              <a:rPr lang="en-US" sz="2400" b="1" dirty="0"/>
              <a:t>image</a:t>
            </a:r>
            <a:r>
              <a:rPr lang="en-US" sz="2400" dirty="0"/>
              <a:t> analysis.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087347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522CFD-B950-442D-A302-F3C79FF2DB02}"/>
              </a:ext>
            </a:extLst>
          </p:cNvPr>
          <p:cNvSpPr/>
          <p:nvPr/>
        </p:nvSpPr>
        <p:spPr>
          <a:xfrm>
            <a:off x="361950" y="519410"/>
            <a:ext cx="1171574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Keras</a:t>
            </a:r>
            <a:endParaRPr lang="en-US" sz="5400" b="1" cap="none" spc="0" dirty="0">
              <a:ln w="22225">
                <a:noFill/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DD2075-27C4-41E0-94FC-22A04062C39F}"/>
              </a:ext>
            </a:extLst>
          </p:cNvPr>
          <p:cNvSpPr txBox="1"/>
          <p:nvPr/>
        </p:nvSpPr>
        <p:spPr>
          <a:xfrm>
            <a:off x="1595437" y="1971675"/>
            <a:ext cx="90011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Keras</a:t>
            </a:r>
            <a:r>
              <a:rPr lang="en-US" sz="2400" dirty="0"/>
              <a:t> is an open-source neural network library written in Python. It is capable of running on top of </a:t>
            </a:r>
            <a:r>
              <a:rPr lang="en-US" sz="2400" dirty="0" err="1"/>
              <a:t>Tensorflow</a:t>
            </a:r>
            <a:r>
              <a:rPr lang="en-US" sz="2400" dirty="0"/>
              <a:t>, Microsoft Cognitive Toolkit, R, Theano, or </a:t>
            </a:r>
            <a:r>
              <a:rPr lang="en-US" sz="2400" dirty="0" err="1"/>
              <a:t>PlaidML</a:t>
            </a:r>
            <a:r>
              <a:rPr lang="en-US" sz="2400" dirty="0"/>
              <a:t>. Designed to enable fast experimentation with deep neural networks, it focuses on being user-friendly, modular, and extensible. 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85123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DD3760-426A-4A1D-A5AA-F3195BF4B8B8}"/>
              </a:ext>
            </a:extLst>
          </p:cNvPr>
          <p:cNvSpPr/>
          <p:nvPr/>
        </p:nvSpPr>
        <p:spPr>
          <a:xfrm>
            <a:off x="361950" y="519410"/>
            <a:ext cx="1171574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Project Overview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198ACF-9492-4522-9A66-6877304567C1}"/>
              </a:ext>
            </a:extLst>
          </p:cNvPr>
          <p:cNvSpPr/>
          <p:nvPr/>
        </p:nvSpPr>
        <p:spPr>
          <a:xfrm>
            <a:off x="1783555" y="2166015"/>
            <a:ext cx="86248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In this project, we have built a convolution neural network in Keras with python on fashion MNIST dataset. We explored our dataset, and then trained our neural network using R and Keras library.</a:t>
            </a:r>
            <a:endParaRPr lang="en-IN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19DA85-F20D-49D4-A8AA-8070E0B92FD6}"/>
              </a:ext>
            </a:extLst>
          </p:cNvPr>
          <p:cNvSpPr/>
          <p:nvPr/>
        </p:nvSpPr>
        <p:spPr>
          <a:xfrm>
            <a:off x="1452561" y="1581240"/>
            <a:ext cx="185178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22225">
                  <a:noFill/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Abstract</a:t>
            </a:r>
          </a:p>
        </p:txBody>
      </p:sp>
    </p:spTree>
    <p:extLst>
      <p:ext uri="{BB962C8B-B14F-4D97-AF65-F5344CB8AC3E}">
        <p14:creationId xmlns:p14="http://schemas.microsoft.com/office/powerpoint/2010/main" val="1019380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B14B57-89E6-4F2D-A59F-530629556E0A}"/>
              </a:ext>
            </a:extLst>
          </p:cNvPr>
          <p:cNvSpPr/>
          <p:nvPr/>
        </p:nvSpPr>
        <p:spPr>
          <a:xfrm>
            <a:off x="1289707" y="823387"/>
            <a:ext cx="5934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ln w="22225">
                  <a:noFill/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About Fashion MNIST Dataset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286E6F-5151-46EF-BE3A-950A254271F3}"/>
              </a:ext>
            </a:extLst>
          </p:cNvPr>
          <p:cNvSpPr/>
          <p:nvPr/>
        </p:nvSpPr>
        <p:spPr>
          <a:xfrm>
            <a:off x="1672624" y="3261732"/>
            <a:ext cx="8624889" cy="2308324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T-shirt/top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Trouser/pants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Pullover shirt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Dress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Coat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Sandal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Shirt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Sneaker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Bag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Ankle boot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485421-F4C0-4AB8-AA6B-656E3365DF3F}"/>
              </a:ext>
            </a:extLst>
          </p:cNvPr>
          <p:cNvSpPr txBox="1"/>
          <p:nvPr/>
        </p:nvSpPr>
        <p:spPr>
          <a:xfrm>
            <a:off x="1672624" y="1408162"/>
            <a:ext cx="88467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Fashion-MNIST is a dataset of Zalando's article images consisting of a training set of 60,000 examples and a test set of 10,000 examples. Each example is a 28x28 grayscale image, associated with a label from 10 classes. The classes are as follows: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473787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F5B7CF-8C68-4D49-BE56-CB45EC51C4FC}"/>
              </a:ext>
            </a:extLst>
          </p:cNvPr>
          <p:cNvSpPr/>
          <p:nvPr/>
        </p:nvSpPr>
        <p:spPr>
          <a:xfrm>
            <a:off x="2241395" y="1720840"/>
            <a:ext cx="1054905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project following 8 steps:</a:t>
            </a:r>
          </a:p>
          <a:p>
            <a:r>
              <a:rPr lang="en-US" sz="2400" dirty="0"/>
              <a:t>Step 1: Import the Keras Library</a:t>
            </a:r>
          </a:p>
          <a:p>
            <a:r>
              <a:rPr lang="en-US" sz="2400" dirty="0"/>
              <a:t>Step 2: Import the Fashion MNIST Dataset</a:t>
            </a:r>
          </a:p>
          <a:p>
            <a:r>
              <a:rPr lang="en-US" sz="2400" dirty="0"/>
              <a:t>Step 3: Data Exploration</a:t>
            </a:r>
          </a:p>
          <a:p>
            <a:r>
              <a:rPr lang="en-US" sz="2400" dirty="0"/>
              <a:t>Step 4: Preprocess the Data</a:t>
            </a:r>
          </a:p>
          <a:p>
            <a:r>
              <a:rPr lang="en-US" sz="2400" dirty="0"/>
              <a:t>Step 5: Build the Model</a:t>
            </a:r>
          </a:p>
          <a:p>
            <a:r>
              <a:rPr lang="en-US" sz="2400" dirty="0"/>
              <a:t>Step 6: Compile the Model</a:t>
            </a:r>
          </a:p>
          <a:p>
            <a:r>
              <a:rPr lang="en-US" sz="2400" dirty="0"/>
              <a:t>Step 7: Train and Evaluate the Model</a:t>
            </a:r>
          </a:p>
          <a:p>
            <a:r>
              <a:rPr lang="en-US" sz="2400" dirty="0"/>
              <a:t>Step 8: Make Predictions on Test Data</a:t>
            </a:r>
            <a:endParaRPr lang="en-US" sz="2400" b="0" i="0" dirty="0">
              <a:effectLst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3C6EFF-CF8F-4E88-8D89-220C3CB2237E}"/>
              </a:ext>
            </a:extLst>
          </p:cNvPr>
          <p:cNvSpPr/>
          <p:nvPr/>
        </p:nvSpPr>
        <p:spPr>
          <a:xfrm>
            <a:off x="1706137" y="1136065"/>
            <a:ext cx="285366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22225">
                  <a:noFill/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4067896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C9F90C-AD14-4823-849F-DF82DA07CD77}"/>
              </a:ext>
            </a:extLst>
          </p:cNvPr>
          <p:cNvSpPr/>
          <p:nvPr/>
        </p:nvSpPr>
        <p:spPr>
          <a:xfrm>
            <a:off x="2554806" y="235285"/>
            <a:ext cx="708238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Step 1: Import the Keras Library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7A121C-6D50-4989-95BD-FBA1E11F4D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2" t="10407" r="21708" b="5691"/>
          <a:stretch/>
        </p:blipFill>
        <p:spPr>
          <a:xfrm>
            <a:off x="2273568" y="913961"/>
            <a:ext cx="7644864" cy="570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876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7A30AF-302B-49FF-B578-70BA848AC86A}"/>
              </a:ext>
            </a:extLst>
          </p:cNvPr>
          <p:cNvSpPr/>
          <p:nvPr/>
        </p:nvSpPr>
        <p:spPr>
          <a:xfrm>
            <a:off x="1459153" y="190680"/>
            <a:ext cx="927369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Step 2: Import the Fashion MNIST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0E87A0-53C1-448D-B9BE-869F63A997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2" t="10407" r="21708" b="5691"/>
          <a:stretch/>
        </p:blipFill>
        <p:spPr>
          <a:xfrm>
            <a:off x="2273567" y="958566"/>
            <a:ext cx="7644864" cy="570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943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3696AF-EB5B-493B-8D85-9DE69C3B59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2" t="10245" r="21433" b="5528"/>
          <a:stretch/>
        </p:blipFill>
        <p:spPr>
          <a:xfrm>
            <a:off x="2226525" y="890987"/>
            <a:ext cx="7738948" cy="577633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8A4874-5A68-47E1-82D7-3474E6FE38E2}"/>
              </a:ext>
            </a:extLst>
          </p:cNvPr>
          <p:cNvSpPr/>
          <p:nvPr/>
        </p:nvSpPr>
        <p:spPr>
          <a:xfrm>
            <a:off x="3349894" y="190680"/>
            <a:ext cx="549220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Step 3: 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15625495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65151D8BCF4024DBAA091A6177D58F8" ma:contentTypeVersion="2" ma:contentTypeDescription="Create a new document." ma:contentTypeScope="" ma:versionID="444c90e59acde9cfdbc6571d5e9668c7">
  <xsd:schema xmlns:xsd="http://www.w3.org/2001/XMLSchema" xmlns:xs="http://www.w3.org/2001/XMLSchema" xmlns:p="http://schemas.microsoft.com/office/2006/metadata/properties" xmlns:ns3="3c9ba46f-35e7-4ee7-85e4-977a03e1b252" targetNamespace="http://schemas.microsoft.com/office/2006/metadata/properties" ma:root="true" ma:fieldsID="687552a2ee2019d1678e7c91704a511d" ns3:_="">
    <xsd:import namespace="3c9ba46f-35e7-4ee7-85e4-977a03e1b25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9ba46f-35e7-4ee7-85e4-977a03e1b2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54DF965-1A45-409E-A559-F861BCAF00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c9ba46f-35e7-4ee7-85e4-977a03e1b2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6AA3FF8-8AF3-4975-8176-F96D9655444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683E318-779B-4A5B-8A92-E8C0CB281618}">
  <ds:schemaRefs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purl.org/dc/terms/"/>
    <ds:schemaRef ds:uri="http://schemas.microsoft.com/office/2006/documentManagement/types"/>
    <ds:schemaRef ds:uri="http://purl.org/dc/elements/1.1/"/>
    <ds:schemaRef ds:uri="3c9ba46f-35e7-4ee7-85e4-977a03e1b252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462</TotalTime>
  <Words>348</Words>
  <Application>Microsoft Office PowerPoint</Application>
  <PresentationFormat>Widescreen</PresentationFormat>
  <Paragraphs>42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Century Gothic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aayushi.1822it1001</dc:creator>
  <cp:lastModifiedBy>aayushi.1822it1001</cp:lastModifiedBy>
  <cp:revision>16</cp:revision>
  <dcterms:created xsi:type="dcterms:W3CDTF">2020-07-10T11:09:33Z</dcterms:created>
  <dcterms:modified xsi:type="dcterms:W3CDTF">2020-07-10T18:51:43Z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0x010100665151D8BCF4024DBAA091A6177D58F8</vt:lpwstr>
  </property>
</Properties>
</file>